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BB5B92F-F666-4DC4-828B-D1890EE4B5EF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10088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6" y="9517063"/>
            <a:ext cx="2984500" cy="50165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EC7AB0D-0A0B-469E-B9FC-3447D812E1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7AB0D-0A0B-469E-B9FC-3447D812E1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B558-167D-4B48-9C03-8F98FC35477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3174-288A-47FB-87B2-A2CE71A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8D2E-8FF7-47A5-8228-64423FC34F70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B60D-66B4-49A4-AC03-D8F0E524E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6CD0-FE0F-4FAB-93FD-4C19BCAF579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C304-7058-4FC8-8559-C8348667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C4CCC-1AA7-4C27-89A0-41E30BA76E5D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6B6A-18EA-4D90-BB72-FAE1AC185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541B-FBEB-4EFA-927D-6E6A35851A6C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B0BE-0D90-468B-9231-2CCA174B2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BA02-DC84-44EB-B184-0474331F3A7D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3C46-DD27-42DE-957E-4418D2EA5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4BB3-1CF3-4B84-88D1-B658D942D007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900C-D67E-4107-A797-1494D2E3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6ED6-EC8B-426C-A15F-69AA6B8C8074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1F74-A24A-4478-910B-6C246766B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7968-EECD-4B4C-830D-8B12794F7AD6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9EF9-5D4F-49D7-8F1D-1D12DBB9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F50D-CF13-4ECC-B894-E5BA56179156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980F-4E75-424D-A8B4-F13697AAB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8A55-D322-43A6-8549-7B09AD08B854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9512-4B87-4075-82F9-500BF0CBB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2F5E6-C201-426A-9CD6-1A2FF84176A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78798-1CBE-4C24-884F-6334F65A3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144" y="3645024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rgbClr val="C00000"/>
                </a:solidFill>
              </a:rPr>
              <a:t>Куликовская </a:t>
            </a:r>
            <a:r>
              <a:rPr lang="ru-RU" sz="6600" b="1" i="1" dirty="0" smtClean="0">
                <a:solidFill>
                  <a:srgbClr val="C00000"/>
                </a:solidFill>
              </a:rPr>
              <a:t>битва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/>
              <a:t>Коллективный  проект  </a:t>
            </a:r>
            <a:br>
              <a:rPr lang="ru-RU" sz="2700" b="1" i="1" dirty="0" smtClean="0"/>
            </a:br>
            <a:r>
              <a:rPr lang="ru-RU" sz="2700" b="1" i="1" dirty="0" smtClean="0"/>
              <a:t>по литературному чтению и окружающему миру </a:t>
            </a:r>
            <a:br>
              <a:rPr lang="ru-RU" sz="2700" b="1" i="1" dirty="0" smtClean="0"/>
            </a:br>
            <a:r>
              <a:rPr lang="ru-RU" sz="2700" b="1" i="1" dirty="0" smtClean="0"/>
              <a:t> 4 класс </a:t>
            </a:r>
            <a:br>
              <a:rPr lang="ru-RU" sz="2700" b="1" i="1" dirty="0" smtClean="0"/>
            </a:br>
            <a:r>
              <a:rPr lang="ru-RU" sz="2000" b="1" i="1" dirty="0" smtClean="0"/>
              <a:t>(Бурова В., Дятлова Ю, </a:t>
            </a:r>
            <a:r>
              <a:rPr lang="ru-RU" sz="2000" b="1" i="1" dirty="0" err="1" smtClean="0"/>
              <a:t>Михальская</a:t>
            </a:r>
            <a:r>
              <a:rPr lang="ru-RU" sz="2000" b="1" i="1" dirty="0" smtClean="0"/>
              <a:t> Д.,</a:t>
            </a:r>
            <a:r>
              <a:rPr lang="ru-RU" sz="2000" b="1" i="1" dirty="0" err="1" smtClean="0"/>
              <a:t>Таштемиров</a:t>
            </a:r>
            <a:r>
              <a:rPr lang="ru-RU" sz="2000" b="1" i="1" dirty="0" smtClean="0"/>
              <a:t> М., </a:t>
            </a:r>
            <a:r>
              <a:rPr lang="ru-RU" sz="2000" b="1" i="1" dirty="0" err="1" smtClean="0"/>
              <a:t>Федурин</a:t>
            </a:r>
            <a:r>
              <a:rPr lang="ru-RU" sz="2000" b="1" i="1" dirty="0" smtClean="0"/>
              <a:t> Ал-р)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516563"/>
            <a:ext cx="64008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МКОУ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Большекашелакская</a:t>
            </a:r>
            <a:r>
              <a:rPr lang="ru-RU" sz="2400" b="1" i="1" dirty="0" smtClean="0">
                <a:solidFill>
                  <a:schemeClr val="tx1"/>
                </a:solidFill>
              </a:rPr>
              <a:t> НОШ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2016 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</p:txBody>
      </p:sp>
      <p:pic>
        <p:nvPicPr>
          <p:cNvPr id="13315" name="Picture 2" descr="F:\Уроки\Куликовская битва\10-kulikovskaya-bi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6632"/>
            <a:ext cx="78343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006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589588"/>
          </a:xfrm>
        </p:spPr>
      </p:pic>
      <p:sp>
        <p:nvSpPr>
          <p:cNvPr id="23555" name="Содержимое 5"/>
          <p:cNvSpPr>
            <a:spLocks noGrp="1"/>
          </p:cNvSpPr>
          <p:nvPr>
            <p:ph idx="1"/>
          </p:nvPr>
        </p:nvSpPr>
        <p:spPr>
          <a:xfrm>
            <a:off x="107950" y="5661025"/>
            <a:ext cx="8785225" cy="10080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       Перед началом битвы в единоборстве сразились богатыри – татарский воин Челубей и русский воин Пересвет. Пронзив друг друга копьями, оба храбреца пали замертво.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736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516563"/>
          </a:xfrm>
        </p:spPr>
      </p:pic>
      <p:sp>
        <p:nvSpPr>
          <p:cNvPr id="24579" name="Содержимое 5"/>
          <p:cNvSpPr>
            <a:spLocks noGrp="1"/>
          </p:cNvSpPr>
          <p:nvPr>
            <p:ph idx="1"/>
          </p:nvPr>
        </p:nvSpPr>
        <p:spPr>
          <a:xfrm>
            <a:off x="0" y="5589588"/>
            <a:ext cx="8686800" cy="12684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smtClean="0"/>
              <a:t>       И сразу же началась жестокая сеча. Страшны были удары копий и мечей. Князь Дмитрий сражался наравне со всеми. Звон оружия, стоны раненых, ржанье коней – все слилось в один гул. Тучи пыли поднялись над полем брани и закрыли солнце.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41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051050" y="5373688"/>
            <a:ext cx="7092950" cy="129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Начали враги теснить русских воинов.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8769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61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5876925"/>
            <a:ext cx="8856663" cy="9810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И тогда внезапно из леса вылетела и ударила по врагу русская конница, находившаяся в засаде. Растерялся неприятель и вскоре обратился в бегство. Мамай в смятении наблюдал разгром своих полчищ.</a:t>
            </a:r>
            <a:endParaRPr lang="ru-RU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6610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Значение победы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Весть о победе разнеслась по всей Руси. Узнали о ней и в</a:t>
            </a:r>
            <a:r>
              <a:rPr lang="en-US" dirty="0" smtClean="0"/>
              <a:t> </a:t>
            </a:r>
            <a:r>
              <a:rPr lang="ru-RU" dirty="0" smtClean="0"/>
              <a:t>других странах. Ликовали русские люди, но и печалились. Славили воинов – победителей и оплакивали погибших. Князя Дмитрия Ивановича с тех пор прозвали Донским.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Выросло значение Москвы и ее князя в глазах русских людей.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Однако Орда была Все еще не сломлена. Но победа на поле Куликовом дала народу веру в то, что зависимость Руси от чужеземцев не будет вечной.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5876925"/>
            <a:ext cx="9144000" cy="981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Храм Сергия Радонежского, увековечивший память героев Куликовской битвы</a:t>
            </a:r>
          </a:p>
        </p:txBody>
      </p:sp>
      <p:pic>
        <p:nvPicPr>
          <p:cNvPr id="29699" name="Picture 2" descr="D:\Мама\Уроки\Куликовская битва\Рисунки 1\490px-Kulikovo_pole_-_Hram_Sergiya_Radonezhsk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5473700" cy="60928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054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95288" y="5876925"/>
            <a:ext cx="8748712" cy="865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200" smtClean="0"/>
              <a:t>        Памятник Дмитрию Донскому на месте Куликовской битвы</a:t>
            </a:r>
          </a:p>
          <a:p>
            <a:pPr eaLnBrk="1" hangingPunct="1"/>
            <a:endParaRPr lang="ru-RU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76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950"/>
            <a:ext cx="9144000" cy="9080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Куликово поле, монумент героям Куликовской битвы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48958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Потомки помнят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000" dirty="0" smtClean="0"/>
              <a:t>       </a:t>
            </a:r>
          </a:p>
          <a:p>
            <a:pPr algn="just" eaLnBrk="1" hangingPunct="1">
              <a:buFont typeface="Arial" charset="0"/>
              <a:buNone/>
            </a:pPr>
            <a:endParaRPr lang="ru-RU" sz="2000" dirty="0" smtClean="0"/>
          </a:p>
          <a:p>
            <a:pPr algn="just" eaLnBrk="1" hangingPunct="1">
              <a:buFont typeface="Arial" charset="0"/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Говорят, что нельзя считать культурным того человека, который не знает истории своей Родины, своего народа. Каждое поколение, как и каждый человек, учится на своём собственном опыте, на своих ошибках. И всё же история былых времён должна учить всех нас. Знать прошлое – это значит,  во многом понять настоящее и уметь предвидеть будущее. Именно поэтому мы должны изучать и знать историю своей страны.</a:t>
            </a:r>
          </a:p>
          <a:p>
            <a:pPr algn="just" eaLnBrk="1" hangingPunct="1"/>
            <a:endParaRPr lang="ru-RU" sz="2000" dirty="0" smtClean="0"/>
          </a:p>
          <a:p>
            <a:pPr algn="just" eaLnBrk="1" hangingPunct="1"/>
            <a:endParaRPr lang="ru-RU" sz="2000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Цели 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hangingPunct="1"/>
            <a:r>
              <a:rPr lang="ru-RU" sz="2400" b="1" i="1" dirty="0" smtClean="0"/>
              <a:t> подробно познакомиться с Куликовской битвой;</a:t>
            </a:r>
          </a:p>
          <a:p>
            <a:pPr eaLnBrk="1" hangingPunct="1"/>
            <a:r>
              <a:rPr lang="ru-RU" sz="2400" b="1" i="1" dirty="0" smtClean="0"/>
              <a:t> сформировать представление о подвигах защитников Руси;</a:t>
            </a:r>
          </a:p>
          <a:p>
            <a:pPr eaLnBrk="1" hangingPunct="1"/>
            <a:r>
              <a:rPr lang="ru-RU" sz="2400" b="1" i="1" dirty="0" smtClean="0"/>
              <a:t> развивать интерес к истории, любовь к Родине, умение рассуждать и анализировать;</a:t>
            </a:r>
          </a:p>
          <a:p>
            <a:pPr eaLnBrk="1" hangingPunct="1"/>
            <a:r>
              <a:rPr lang="ru-RU" sz="2400" b="1" i="1" dirty="0"/>
              <a:t>у</a:t>
            </a:r>
            <a:r>
              <a:rPr lang="ru-RU" sz="2400" b="1" i="1" dirty="0" smtClean="0"/>
              <a:t>читься добывать информацию в разных источниках, выбирать нужное из большого объема материала, работать на компьютере, создавать презентацию.</a:t>
            </a:r>
          </a:p>
          <a:p>
            <a:pPr eaLnBrk="1" hangingPunct="1"/>
            <a:endParaRPr lang="ru-RU" b="1" i="1" dirty="0" smtClean="0"/>
          </a:p>
          <a:p>
            <a:pPr marL="0" indent="0" eaLnBrk="1" hangingPunct="1">
              <a:buNone/>
            </a:pP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373688"/>
            <a:ext cx="8893175" cy="1484312"/>
          </a:xfrm>
        </p:spPr>
        <p:txBody>
          <a:bodyPr/>
          <a:lstStyle/>
          <a:p>
            <a:pPr eaLnBrk="1" hangingPunct="1"/>
            <a:r>
              <a:rPr lang="ru-RU" sz="4200" dirty="0" smtClean="0">
                <a:solidFill>
                  <a:srgbClr val="FF0000"/>
                </a:solidFill>
              </a:rPr>
              <a:t>Куликовская битва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006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5157788"/>
            <a:ext cx="8856663" cy="1366837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</a:t>
            </a:r>
            <a:r>
              <a:rPr lang="ru-RU" dirty="0" smtClean="0"/>
              <a:t>Не раз поднимались русские люди против Золотой Орды. Медленно собирала Русь силы. Внук князя Ивана </a:t>
            </a:r>
            <a:r>
              <a:rPr lang="ru-RU" dirty="0" err="1" smtClean="0"/>
              <a:t>Калиты</a:t>
            </a:r>
            <a:r>
              <a:rPr lang="ru-RU" dirty="0" smtClean="0"/>
              <a:t> Дмитрий Иванович бросил Орде открытый вызов - перестал платить ненавистную дань. В ту пору в Орде было неспокойно. Многочисленные соперники вели ожесточенную борьбу за власть. Одним из наиболее сильных правителей оказался Мамай. Он-то и решил наказать Русь за неповиновение. Спор должен был решиться в бою.</a:t>
            </a: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356100" y="274638"/>
            <a:ext cx="4330700" cy="4738687"/>
          </a:xfrm>
        </p:spPr>
        <p:txBody>
          <a:bodyPr/>
          <a:lstStyle/>
          <a:p>
            <a:pPr algn="just" eaLnBrk="1" hangingPunct="1"/>
            <a:r>
              <a:rPr lang="ru-RU" sz="1800" smtClean="0"/>
              <a:t>Летом 1380 года стало известно, что на Русь с огромным войском идет сам Мамай. Тотчас по приказу великого князя Дмитрия Ивановича помчались гонцы в разные стороны Русской земли с призывом собирать силы для отпора врагу. И потянулись к Москве княжеские полки и дружины. Шли и те, кто никогда не держал в руках оружия, - крестьяне и горожане. Всколыхнулась вся Русь. Повсюду люди молились о даровании победы, просили Бога о защите Русской земли.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067175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41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4941888"/>
            <a:ext cx="9036050" cy="191611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Сергий Радонежский благословляет князя Дмитрия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        А сам князь Дмитрий отправился в Троицкий монастырь. По преданию, основатель Троицкого монастыря Сергий благословил князя Дмитрия Ивановича на борьбу с врагом. В помощь князю он отправил двух богатырей – </a:t>
            </a:r>
            <a:r>
              <a:rPr lang="ru-RU" sz="2900" dirty="0" err="1" smtClean="0"/>
              <a:t>Пересвета</a:t>
            </a:r>
            <a:r>
              <a:rPr lang="ru-RU" sz="2900" dirty="0" smtClean="0"/>
              <a:t> и </a:t>
            </a:r>
            <a:r>
              <a:rPr lang="ru-RU" sz="2900" dirty="0" err="1" smtClean="0"/>
              <a:t>Ослябю</a:t>
            </a:r>
            <a:r>
              <a:rPr lang="ru-RU" sz="2900" dirty="0" smtClean="0"/>
              <a:t>.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0847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В начале сентября русское войско вышло к Дону. На Куликовом поле, расположенном между Доном и его притоком – рекой Непрядвой, 8 сентября 1380 года разгорелась битва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1706563"/>
            <a:ext cx="4176713" cy="5151437"/>
          </a:xfr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700213"/>
            <a:ext cx="471646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29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29225"/>
          </a:xfr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950" y="5373688"/>
            <a:ext cx="8640763" cy="1223962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Ранний утренний туман стлался над полем будущей битвы, когда здесь выстроились русские полки. Над рядами копий, готовых к бою, ветерок слегка колыхал знамена. Над главным полком развевалось великокняжеское знамя с ликом Иисуса Христа. А сам князь в одежде рядового ратника стоял в общем строю.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41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5300663"/>
            <a:ext cx="8640763" cy="14414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И сказал князь: «Где вы, там и я. Скрываясь назади, могу ли я сказать вам: «Братья! Умрем за Отечество! Слово моё будет делом! Я вождь и начальник, стану впереди и хочу положить свою голову в пример другим. Честная смерть лучше позорной жизни! Лучше бы вовсе не идти на брань, чем пришедши сюда и ничего не сделавши, назад возвращаться.»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292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720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Куликовская битва  Коллективный  проект   по литературному чтению и окружающему миру   4 класс  (Бурова В., Дятлова Ю, Михальская Д.,Таштемиров М., Федурин Ал-р) </vt:lpstr>
      <vt:lpstr>Цели :</vt:lpstr>
      <vt:lpstr>Презентация PowerPoint</vt:lpstr>
      <vt:lpstr>Презентация PowerPoint</vt:lpstr>
      <vt:lpstr>Летом 1380 года стало известно, что на Русь с огромным войском идет сам Мамай. Тотчас по приказу великого князя Дмитрия Ивановича помчались гонцы в разные стороны Русской земли с призывом собирать силы для отпора врагу. И потянулись к Москве княжеские полки и дружины. Шли и те, кто никогда не держал в руках оружия, - крестьяне и горожане. Всколыхнулась вся Русь. Повсюду люди молились о даровании победы, просили Бога о защите Русской земли.</vt:lpstr>
      <vt:lpstr>Презентация PowerPoint</vt:lpstr>
      <vt:lpstr>В начале сентября русское войско вышло к Дону. На Куликовом поле, расположенном между Доном и его притоком – рекой Непрядвой, 8 сентября 1380 года разгорелась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победы</vt:lpstr>
      <vt:lpstr>Презентация PowerPoint</vt:lpstr>
      <vt:lpstr>Презентация PowerPoint</vt:lpstr>
      <vt:lpstr>Презентация PowerPoint</vt:lpstr>
      <vt:lpstr>Потомки помнят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123</cp:lastModifiedBy>
  <cp:revision>114</cp:revision>
  <cp:lastPrinted>2017-03-12T06:09:21Z</cp:lastPrinted>
  <dcterms:created xsi:type="dcterms:W3CDTF">2012-07-01T16:51:24Z</dcterms:created>
  <dcterms:modified xsi:type="dcterms:W3CDTF">2017-03-12T06:09:24Z</dcterms:modified>
</cp:coreProperties>
</file>